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Default Extension="jpeg" ContentType="image/jpeg"/>
  <Override PartName="/ppt/slides/slide5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486BF675-DB90-8944-A8AD-6B9DF7C1E474}" type="datetimeFigureOut">
              <a:rPr lang="en-US" smtClean="0"/>
              <a:t>6/5/12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AE5FCB56-616B-8A4F-88A1-4B892BD7D10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44222"/>
            <a:ext cx="7772400" cy="1470025"/>
          </a:xfrm>
        </p:spPr>
        <p:txBody>
          <a:bodyPr/>
          <a:lstStyle/>
          <a:p>
            <a:r>
              <a:rPr lang="en-US" dirty="0" err="1" smtClean="0"/>
              <a:t>Facebook</a:t>
            </a:r>
            <a:r>
              <a:rPr lang="en-US" dirty="0" smtClean="0"/>
              <a:t>: Students and Teachers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247"/>
            <a:ext cx="6400800" cy="1752600"/>
          </a:xfrm>
        </p:spPr>
        <p:txBody>
          <a:bodyPr/>
          <a:lstStyle/>
          <a:p>
            <a:r>
              <a:rPr lang="en-US" dirty="0" smtClean="0"/>
              <a:t>Michael </a:t>
            </a:r>
            <a:r>
              <a:rPr lang="en-US" dirty="0" err="1" smtClean="0"/>
              <a:t>Handelman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000873"/>
            <a:ext cx="3149599" cy="314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Article: “Social media in schools:  Should teachers and students be friends?”</a:t>
            </a:r>
          </a:p>
          <a:p>
            <a:r>
              <a:rPr lang="en-US" dirty="0" smtClean="0"/>
              <a:t>Author: Jeanette </a:t>
            </a:r>
            <a:r>
              <a:rPr lang="en-US" dirty="0" err="1" smtClean="0"/>
              <a:t>DeForge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Facebook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students visit it at least once a day</a:t>
            </a:r>
          </a:p>
          <a:p>
            <a:r>
              <a:rPr lang="en-US" dirty="0" smtClean="0"/>
              <a:t>Students want to be friends with their teachers</a:t>
            </a:r>
          </a:p>
          <a:p>
            <a:r>
              <a:rPr lang="en-US" dirty="0" smtClean="0"/>
              <a:t>Password fatigue</a:t>
            </a:r>
          </a:p>
          <a:p>
            <a:r>
              <a:rPr lang="en-US" dirty="0" smtClean="0"/>
              <a:t>Usually no official policy against teachers </a:t>
            </a:r>
            <a:r>
              <a:rPr lang="en-US" dirty="0" err="1" smtClean="0"/>
              <a:t>friending</a:t>
            </a:r>
            <a:r>
              <a:rPr lang="en-US" dirty="0" smtClean="0"/>
              <a:t> students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</a:t>
            </a:r>
            <a:r>
              <a:rPr lang="en-US" dirty="0" err="1" smtClean="0"/>
              <a:t>webpages</a:t>
            </a:r>
            <a:endParaRPr lang="en-US" dirty="0" smtClean="0"/>
          </a:p>
          <a:p>
            <a:r>
              <a:rPr lang="en-US" dirty="0" err="1" smtClean="0"/>
              <a:t>Weebly</a:t>
            </a:r>
            <a:endParaRPr lang="en-US" dirty="0" smtClean="0"/>
          </a:p>
          <a:p>
            <a:r>
              <a:rPr lang="en-US" dirty="0" err="1" smtClean="0"/>
              <a:t>Wikispaces</a:t>
            </a:r>
            <a:endParaRPr lang="en-US" dirty="0" smtClean="0"/>
          </a:p>
          <a:p>
            <a:r>
              <a:rPr lang="en-US" dirty="0" smtClean="0"/>
              <a:t>Email</a:t>
            </a:r>
          </a:p>
          <a:p>
            <a:r>
              <a:rPr lang="en-US" dirty="0" smtClean="0"/>
              <a:t>*All should be password protected*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Downsides to </a:t>
            </a:r>
            <a:r>
              <a:rPr lang="en-US" dirty="0" err="1" smtClean="0"/>
              <a:t>Friending</a:t>
            </a:r>
            <a:r>
              <a:rPr lang="en-US" dirty="0" smtClean="0"/>
              <a:t>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can alter information…like </a:t>
            </a:r>
            <a:r>
              <a:rPr lang="en-US" dirty="0" err="1" smtClean="0"/>
              <a:t>photoshopping</a:t>
            </a:r>
            <a:r>
              <a:rPr lang="en-US" dirty="0" smtClean="0"/>
              <a:t> images</a:t>
            </a:r>
          </a:p>
          <a:p>
            <a:r>
              <a:rPr lang="en-US" dirty="0" smtClean="0"/>
              <a:t>Teachers are held at very high standards and private information may be upsetting to students and parents</a:t>
            </a:r>
          </a:p>
          <a:p>
            <a:r>
              <a:rPr lang="en-US" dirty="0" smtClean="0"/>
              <a:t>Students can make accusations to hold against the teacher</a:t>
            </a:r>
          </a:p>
          <a:p>
            <a:r>
              <a:rPr lang="en-US" dirty="0" smtClean="0"/>
              <a:t>Generally considered un-professional</a:t>
            </a:r>
          </a:p>
          <a:p>
            <a:r>
              <a:rPr lang="en-US" dirty="0" smtClean="0"/>
              <a:t>Teachers should be friendly not friends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13</TotalTime>
  <Words>120</Words>
  <Application>Microsoft Macintosh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Codex</vt:lpstr>
      <vt:lpstr>Facebook: Students and Teachers</vt:lpstr>
      <vt:lpstr>Info</vt:lpstr>
      <vt:lpstr>Why Facebook</vt:lpstr>
      <vt:lpstr>Alternatives</vt:lpstr>
      <vt:lpstr>Possible Downsides to Friending Students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Facebook: Students and Teachers</dc:title>
  <dc:creator>Teacher</dc:creator>
  <cp:lastModifiedBy>Teacher</cp:lastModifiedBy>
  <cp:revision>1</cp:revision>
  <dcterms:created xsi:type="dcterms:W3CDTF">2012-06-05T19:47:00Z</dcterms:created>
  <dcterms:modified xsi:type="dcterms:W3CDTF">2012-06-05T20:00:00Z</dcterms:modified>
</cp:coreProperties>
</file>